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purchases • 18 features • goal: uncover spending, segments, preferences,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128"/>
            <a:ext cx="8153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4535"/>
            <a:ext cx="3090505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8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601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6225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0974"/>
            <a:ext cx="26216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111109" y="1994535"/>
            <a:ext cx="3090624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345543" y="2228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709" y="241601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45543" y="3136225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345543" y="3626644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loyalty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8548" y="1994535"/>
            <a:ext cx="3090624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62982" y="2228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601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62982" y="3136225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62982" y="3626644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volume with margins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10745986" y="1994535"/>
            <a:ext cx="3090624" cy="2946678"/>
          </a:xfrm>
          <a:prstGeom prst="roundRect">
            <a:avLst>
              <a:gd name="adj" fmla="val 32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80420" y="2228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7586" y="241601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80420" y="3136225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980420" y="3980974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top-rated, best-selling items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93790" y="5168027"/>
            <a:ext cx="13042821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028224" y="54024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589508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028224" y="6309717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1028224" y="6800136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624245"/>
            <a:ext cx="5542359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569" y="1814989"/>
            <a:ext cx="9183529" cy="50097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980539" y="1589961"/>
            <a:ext cx="3065145" cy="5459849"/>
          </a:xfrm>
          <a:prstGeom prst="roundRect">
            <a:avLst>
              <a:gd name="adj" fmla="val 5004"/>
            </a:avLst>
          </a:prstGeom>
          <a:solidFill>
            <a:srgbClr val="F7EDD4"/>
          </a:solidFill>
          <a:ln/>
        </p:spPr>
      </p:sp>
      <p:sp>
        <p:nvSpPr>
          <p:cNvPr id="5" name="Text 2"/>
          <p:cNvSpPr/>
          <p:nvPr/>
        </p:nvSpPr>
        <p:spPr>
          <a:xfrm>
            <a:off x="11193542" y="3824288"/>
            <a:ext cx="2639139" cy="991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 bringing all insights together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5569" y="7274838"/>
            <a:ext cx="13139261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Rows: 3,900 • Columns: 18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 details, behavior, subscription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missing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459236"/>
            <a:ext cx="82841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Analysis (Python)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559981" y="4103608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load, df.info(), describe()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59981" y="4670584"/>
            <a:ext cx="828413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ratings by category median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Engineered age_group and purchase_frequency_days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3413"/>
            <a:ext cx="6950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&amp; Consistency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92354"/>
            <a:ext cx="3664744" cy="2093714"/>
          </a:xfrm>
          <a:prstGeom prst="roundRect">
            <a:avLst>
              <a:gd name="adj" fmla="val 455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Checks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4340066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Verified discount_applied vs promo_code_used; dropped promo_code_used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592354"/>
            <a:ext cx="3664863" cy="2093714"/>
          </a:xfrm>
          <a:prstGeom prst="roundRect">
            <a:avLst>
              <a:gd name="adj" fmla="val 455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4340066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DataFrame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5224"/>
            <a:ext cx="8284131" cy="4639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124551"/>
            <a:ext cx="420516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638943" y="376892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revenue notably higher than female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4749879"/>
            <a:ext cx="4205168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09397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76059" y="5033367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targeted campaigns by gender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239" y="606743"/>
            <a:ext cx="7782758" cy="68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Discounts &amp; High Spenders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2239" y="1725454"/>
            <a:ext cx="13085921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rows of discount users; list of discount users who spent above average (examples: customer 4 spent 90, 9 spent 97)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39" y="2663190"/>
            <a:ext cx="2819757" cy="35246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2239" y="6456045"/>
            <a:ext cx="38423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Items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2239" y="6929557"/>
            <a:ext cx="6408777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Top: Hat (50%), Sneakers (49.66%), Coat (49.07%), Sweater (48.17%), Pants (47.37)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264" y="2663190"/>
            <a:ext cx="2819876" cy="35248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264" y="6456283"/>
            <a:ext cx="39429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High-Spenders on Discount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49264" y="6929795"/>
            <a:ext cx="6408896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customers used discounts yet exceeded avg purchase amount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29608"/>
            <a:ext cx="8284131" cy="49703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954649"/>
            <a:ext cx="420516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Ratings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638943" y="3599021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— 3.86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— 3.84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 — 3.82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— 3.80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 — 3.78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617717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top-rated items in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324"/>
            <a:ext cx="9505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Highlights (Power BI)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2731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6347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 27% • No 73%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802731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373053"/>
            <a:ext cx="3095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86347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 $100K • Accessories $70K • Footwear $30K • Outerwear $20K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5224"/>
            <a:ext cx="8284131" cy="4639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124551"/>
            <a:ext cx="420516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Groups &amp;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638943" y="376892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 leads slightly; tailor marketing by 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4749879"/>
            <a:ext cx="4205168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09397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76059" y="5033367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amount: $59.76 • Avg rating: 3.75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2026-02-04T09:55:23Z</dcterms:created>
  <dcterms:modified xsi:type="dcterms:W3CDTF">2026-02-04T09:55:23Z</dcterms:modified>
</cp:coreProperties>
</file>